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0DDF-0606-404C-80D8-3F974618A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A31F6-1DB3-4418-9B14-8C7AA194E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EA4B-0E84-4E2B-B58D-8F2F2B74C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A2B-FF41-4530-9440-718F386E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90D1A-2CC6-4B73-AA53-41BF16E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7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3043-D007-4F42-BD33-A962FE64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DF5BD-80BF-4C55-9BB2-54A65234D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420A-CF15-40D6-94A6-0CA776C4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E41F-4974-4F91-889F-36981AA6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D40A-A2F5-4777-8B86-3AB8C693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6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67DFB-F35A-4D4C-A56C-DF44A7867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7D502-4A15-4FAB-9CE4-4CEBA382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335E-910A-45EB-80EA-827D7BC5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A085-012D-4601-B70A-0F9FFA52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C81D-454F-4D43-B8EB-D82379F6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3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4482-20BC-4D99-93F3-8DA795BE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A810-9B1E-4EFE-A9D8-7A106FB5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9439C-2827-4F2D-B1E4-C85491D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72B4-76D3-45B7-BE9C-9DC61241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0C0F-FF3C-4774-A8FF-3DF6C0DB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02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A408-6287-4244-B698-B38A2BB1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206E-BEFE-4EF3-A866-3E62CA75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2162D-C21A-445D-802B-8F82D8FE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52738-00B9-4569-BFF7-D1700572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7FBE0-F277-46C9-A447-9D333B4B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12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879-EEB7-4306-B542-363DAB49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89A2-06C3-4A05-862A-0D2268F36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D7F71-759D-409A-BCEC-7A0AE62A0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259B7-56F0-4A84-AA48-B0D66DE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3F542-D873-41A9-8219-E7E0210A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4CED-BD36-43D2-987C-F32A0B05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4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1699-58B8-4B63-8CFE-35DF3E30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DF542-6662-41CC-8791-164E9F7DF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BCFE7-B0AC-4981-A5D0-2B0EB3E2C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FFC2-E79A-49B2-A284-82A3582D8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8FD0F-D2CC-4D37-ACE3-203AA4A0C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B2432-D7A4-4F67-810E-A1DF9B78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AC0E2-60BD-47D1-BF27-6958A511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FA75-BBCD-4E95-9D4C-3F0EF300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3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6D30-D7FA-4E84-8E9A-16C8E84B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027C1-AFC9-44BE-89FE-B48041ED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300FF-D129-4C4C-BBBC-4295C600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CC3A-F7E7-4FE2-BD24-FA8E04FC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13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A0F4F-DE64-4236-B6CF-680F2056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4C985-E1C3-4EC5-904A-BDFF1A94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2BD7-F9B2-44F7-976B-5C352159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2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ABD8-BB78-4554-BD84-8DF196F0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E189E-3165-499E-8516-C824F3F3B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A89F0-2439-461A-963D-D32CE4E3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BB97-B197-47F1-B442-27D70F59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50233-FCE4-488C-9838-0D650876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E8192-CDBA-45AC-9F33-C33F6AF2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5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A015C-27E6-4E0C-9FA0-A0CC5F3C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16AD1-0208-4546-A553-94FA2DD6B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B545A-54C6-4882-A20D-835A9DB9D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30AA-B142-4FE5-8D13-49877D9F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D741-14F7-4570-931D-82CFD30B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EE71D-A28E-4BEC-8D02-36AEF9E6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46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8ED06-5E8E-4F62-AAD9-EB845AEF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A7907-0D68-4239-9F46-22845336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D30-123F-4F55-8257-910B6D837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E3BF-E7BE-4B60-BFBD-7812851C37C0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1A4B-73F0-4F21-B2B1-78D1B4DD7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04A5-2E12-4A74-9C41-8A0CAC52F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A0302-2CCD-49EF-91CA-DC7662F75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39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7B18-EE2B-4B94-BBAC-9A35203DA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value and Eigen vectors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56DE2-313C-42F1-A391-D400BC19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860" y="40691"/>
            <a:ext cx="1335140" cy="1335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922AC-A1BC-476A-BDC4-B176A7053780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</p:spTree>
    <p:extLst>
      <p:ext uri="{BB962C8B-B14F-4D97-AF65-F5344CB8AC3E}">
        <p14:creationId xmlns:p14="http://schemas.microsoft.com/office/powerpoint/2010/main" val="1850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36D0-1DB2-4E76-94C8-1F9BC8B1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1926" y="1460348"/>
            <a:ext cx="3615978" cy="43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5172-19BD-425B-AFA0-37E9C2B1F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4" y="2033752"/>
            <a:ext cx="5407574" cy="21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3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D3E7B-C592-402A-AEE8-6859E465E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41" y="1277006"/>
            <a:ext cx="3894083" cy="42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11F80-E8D0-48BB-B1E4-7F4588CE3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3724" y="1277008"/>
            <a:ext cx="3421117" cy="45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40865-0A70-42C0-B9BD-A209E88F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9780" y="1324302"/>
            <a:ext cx="5439104" cy="43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1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EE8C7-B8A3-4AAC-A2EA-92120533E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2892" y="1460348"/>
            <a:ext cx="4160322" cy="4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2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8096623" cy="109522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E5406-BBB0-4082-B74C-209BADDC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000" y="1345867"/>
            <a:ext cx="4327702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5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39" y="365125"/>
            <a:ext cx="10892161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Eigenvalues and Eigenvector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0662" y="1698625"/>
            <a:ext cx="10594114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 A be an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matrix.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scalar λ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called an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 A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if the equation Ax=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a nonzero solution x.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a nonzero solution x is called an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corresponding to the eigenvalue λ.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20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4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44" y="207679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Eigenvector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7930" y="1606136"/>
            <a:ext cx="10594114" cy="40010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20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linear algebra, an eigenvector </a:t>
            </a:r>
            <a:r>
              <a:rPr lang="en-US" sz="20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characteristic vector of a square matrix is a vector that does not changes its direction under the associated linear transformation.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V is a vector that is not zero, than it is an eigenvector of a square matrix A if Ax is a scalar multiple of x. This condition should be written as the equation: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3B3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US" sz="20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Ax= </a:t>
            </a:r>
            <a:r>
              <a:rPr lang="en-US" sz="2000" b="1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λx</a:t>
            </a:r>
            <a:r>
              <a:rPr lang="en-US" sz="2000" b="1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solidFill>
                  <a:srgbClr val="172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A= Matrix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solidFill>
                  <a:srgbClr val="172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X= Eigenvector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b="1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λ = </a:t>
            </a:r>
            <a:r>
              <a:rPr lang="en-US" sz="200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3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8" y="164409"/>
            <a:ext cx="11015870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Eigen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98441"/>
            <a:ext cx="10400698" cy="40164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above equation λ is a scalar known as the eigenvalue or characteristic value associated with eigenvector x.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0" i="0" dirty="0">
              <a:solidFill>
                <a:srgbClr val="3B383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find the eigenvalues by determining the roots of the characteristic  equation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rgbClr val="3B3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dirty="0">
                <a:solidFill>
                  <a:srgbClr val="172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λ·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|=0</a:t>
            </a:r>
            <a:endParaRPr lang="en-US" altLang="en-US" sz="20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4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2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197535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eigenvalues and 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6563" y="1882423"/>
            <a:ext cx="10515600" cy="3093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used for understanding linear transformations. In data analysis, we usually calculate the eigenvectors for a correlation or covariance matrix. Eigenvectors are the directions along which a particular linear transformation acts by flipping, compressing or stretching.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4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6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eigenvalues and 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113255"/>
            <a:ext cx="10400698" cy="26314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can be referred to as the strength of the transformation in the direction of eigenvector or the factor by which the compression occurs.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4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7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5"/>
            <a:ext cx="9143421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eigenvalues and 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1882423"/>
            <a:ext cx="10400698" cy="3093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eigenvalues of a matrix equals the trace of the matrix.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matrix is singular if and only if it has a zero eigen value.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eigenvalues of an upper or lower triangular matrix are the element on the main diagonal.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kumimoji="0" lang="en-US" altLang="en-US" sz="20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an eigenvalue of A then K is an eigenvalue of KA where </a:t>
            </a:r>
            <a:r>
              <a:rPr kumimoji="0" lang="en-US" altLang="en-US" sz="200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kumimoji="0" lang="en-US" altLang="en-US" sz="20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any arbitrary scalar.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400" dirty="0">
              <a:solidFill>
                <a:srgbClr val="172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6"/>
            <a:ext cx="8096623" cy="923330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3D2BD-0E42-4D41-8D88-BE68B2FC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801" y="1460348"/>
            <a:ext cx="5446752" cy="42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2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1F7A-5BAB-4859-AC97-C79879BD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65126"/>
            <a:ext cx="8096623" cy="959178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Dimensional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96795-FA5C-4377-A59B-463C7DA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52" y="126849"/>
            <a:ext cx="13335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E8A0-CACB-4CCE-981A-8662F31AC9EF}"/>
              </a:ext>
            </a:extLst>
          </p:cNvPr>
          <p:cNvSpPr txBox="1"/>
          <p:nvPr/>
        </p:nvSpPr>
        <p:spPr>
          <a:xfrm>
            <a:off x="337930" y="5983357"/>
            <a:ext cx="120996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 LABS PVT LTD || WWW.ANALYTICS6.COM || DATA SCIENCE , AI , ML ,COMPUTER VISION || TRAINING AND CONSULTING </a:t>
            </a:r>
          </a:p>
          <a:p>
            <a:r>
              <a:rPr lang="en-IN" sz="2000" b="1" dirty="0"/>
              <a:t>		Phone Number : 91-6362546088 || Email : contact@analytics6.com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7E0C91-F3E6-473B-8EB4-D94F39076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544" y="2967335"/>
            <a:ext cx="1040069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7202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21793-98E1-4C4C-ACD6-B1A41CCDA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6860" y="1324303"/>
            <a:ext cx="3891044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PPT Presentation</Template>
  <TotalTime>535</TotalTime>
  <Words>972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Eigen value and Eigen vectors</vt:lpstr>
      <vt:lpstr>Introduction to Eigenvalues and Eigenvector</vt:lpstr>
      <vt:lpstr>Introduction to Eigenvector</vt:lpstr>
      <vt:lpstr>Introduction to Eigen value</vt:lpstr>
      <vt:lpstr>Difference between eigenvalues and eigenvectors</vt:lpstr>
      <vt:lpstr>Difference between eigenvalues and eigenvectors</vt:lpstr>
      <vt:lpstr>Properties of eigenvalues and eigenvectors</vt:lpstr>
      <vt:lpstr>Two Dimensional Matrix</vt:lpstr>
      <vt:lpstr>Two Dimensional Matrix</vt:lpstr>
      <vt:lpstr>Two Dimensional Matrix</vt:lpstr>
      <vt:lpstr>Two Dimensional Matrix</vt:lpstr>
      <vt:lpstr>Three Dimensional Matrix</vt:lpstr>
      <vt:lpstr>Three Dimensional Matrix</vt:lpstr>
      <vt:lpstr>Three Dimensional Matrix</vt:lpstr>
      <vt:lpstr>Three Dimensional Matrix</vt:lpstr>
      <vt:lpstr>Three Dimensional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Eigen value and Eigen vectors</dc:title>
  <dc:creator>LIZY PERPETUA</dc:creator>
  <cp:lastModifiedBy>LIZY PERPETUA</cp:lastModifiedBy>
  <cp:revision>15</cp:revision>
  <dcterms:created xsi:type="dcterms:W3CDTF">2021-06-04T05:14:13Z</dcterms:created>
  <dcterms:modified xsi:type="dcterms:W3CDTF">2021-06-04T14:20:10Z</dcterms:modified>
</cp:coreProperties>
</file>